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0"/>
  </p:notesMasterIdLst>
  <p:sldIdLst>
    <p:sldId id="425" r:id="rId4"/>
    <p:sldId id="257" r:id="rId5"/>
    <p:sldId id="262" r:id="rId6"/>
    <p:sldId id="476" r:id="rId7"/>
    <p:sldId id="256" r:id="rId8"/>
    <p:sldId id="542" r:id="rId9"/>
    <p:sldId id="597" r:id="rId11"/>
    <p:sldId id="537" r:id="rId12"/>
    <p:sldId id="560" r:id="rId13"/>
    <p:sldId id="538" r:id="rId14"/>
    <p:sldId id="569" r:id="rId15"/>
    <p:sldId id="602" r:id="rId16"/>
    <p:sldId id="598" r:id="rId17"/>
    <p:sldId id="586" r:id="rId18"/>
    <p:sldId id="604" r:id="rId19"/>
    <p:sldId id="605" r:id="rId20"/>
    <p:sldId id="603" r:id="rId21"/>
    <p:sldId id="539" r:id="rId22"/>
    <p:sldId id="551" r:id="rId23"/>
    <p:sldId id="550" r:id="rId24"/>
    <p:sldId id="570" r:id="rId25"/>
    <p:sldId id="540" r:id="rId26"/>
    <p:sldId id="543" r:id="rId27"/>
    <p:sldId id="541" r:id="rId28"/>
    <p:sldId id="619" r:id="rId29"/>
    <p:sldId id="571" r:id="rId30"/>
    <p:sldId id="601" r:id="rId31"/>
    <p:sldId id="606" r:id="rId32"/>
    <p:sldId id="607" r:id="rId33"/>
    <p:sldId id="620" r:id="rId34"/>
    <p:sldId id="624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206" y="78"/>
      </p:cViewPr>
      <p:guideLst>
        <p:guide orient="horz" pos="2145"/>
        <p:guide pos="285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C923E-46B6-4F3C-9128-72EB3AD054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38695-9AB8-4EB9-9FFB-470D0B714E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  <a:latin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6.jpeg"/><Relationship Id="rId1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行事要对得起   神</a:t>
            </a:r>
            <a:endParaRPr lang="zh-CN" altLang="en-US" sz="6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8644255" cy="587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二、人生的目标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人生的意义和目的是什么呢？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对人生的看法如何？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8770" y="1055370"/>
            <a:ext cx="8368030" cy="507111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在现实生活中最可怕的就是只顾目前。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人生最大的悲剧不是死亡，而是无目的地活着。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没有目的的人生就没有价值和盼望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8644255" cy="587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二、人生的目标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、纯正的动机</a:t>
            </a: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---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荣耀  神  </a:t>
            </a: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5-6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5因为我们从来没有用过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谄媚的话</a:t>
            </a: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，这是你们知道的；也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没有藏着贪心</a:t>
            </a: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，这是　神可以作见证的。</a:t>
            </a: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8644255" cy="587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二、人生的目标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、纯正的动机</a:t>
            </a: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---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荣耀  神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6我们作基督的使徒，虽然可以叫人尊重，却没有向你们或</a:t>
            </a:r>
            <a:r>
              <a:rPr lang="zh-CN" altLang="en-US" sz="38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向别人求荣耀</a:t>
            </a: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</a:t>
            </a:r>
            <a:endParaRPr lang="zh-CN" altLang="en-US" sz="38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8644255" cy="587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二、人生的目标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、纯正的动机</a:t>
            </a: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---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荣耀  神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6我们作基督的使徒，虽然可以叫人尊重，却没有向你们或</a:t>
            </a:r>
            <a:r>
              <a:rPr lang="zh-CN" altLang="en-US" sz="38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向别人求荣耀</a:t>
            </a: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</a:t>
            </a:r>
            <a:endParaRPr lang="zh-CN" altLang="en-US" sz="38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12要叫你们行事对得起那召你们进祂国、</a:t>
            </a:r>
            <a:r>
              <a:rPr lang="zh-CN" altLang="en-US" sz="38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得祂荣耀</a:t>
            </a: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的　神。</a:t>
            </a:r>
            <a:endParaRPr lang="zh-CN" altLang="en-US" sz="38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zh-CN" altLang="en-US" sz="38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8644255" cy="587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二、人生的目标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、纯正的动机</a:t>
            </a: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---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荣耀  神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12要叫你们行事对得起那召你们进他国、</a:t>
            </a:r>
            <a:r>
              <a:rPr lang="zh-CN" altLang="en-US" sz="38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得他荣耀</a:t>
            </a: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的　神。</a:t>
            </a:r>
            <a:endParaRPr lang="zh-CN" altLang="en-US" sz="38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来2:10原来那为万物所属、为万物所本的，</a:t>
            </a:r>
            <a:r>
              <a:rPr lang="zh-CN" altLang="en-US" sz="38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要领许多的儿子进荣耀里去</a:t>
            </a:r>
            <a:r>
              <a:rPr lang="zh-CN" altLang="en-US" sz="3800">
                <a:sym typeface="+mn-ea"/>
              </a:rPr>
              <a:t>，</a:t>
            </a:r>
            <a:endParaRPr lang="zh-CN" altLang="en-US" sz="3800"/>
          </a:p>
          <a:p>
            <a:pPr marL="0" indent="0">
              <a:buNone/>
            </a:pP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彼前5:10那赐诸般恩典的　神曾在基督里召你们</a:t>
            </a:r>
            <a:r>
              <a:rPr lang="zh-CN" altLang="en-US" sz="3800">
                <a:sym typeface="+mn-ea"/>
              </a:rPr>
              <a:t>，</a:t>
            </a:r>
            <a:r>
              <a:rPr lang="zh-CN" altLang="en-US" sz="38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得享他永远的荣耀</a:t>
            </a:r>
            <a:r>
              <a:rPr lang="zh-CN" altLang="en-US" sz="3800">
                <a:sym typeface="+mn-ea"/>
              </a:rPr>
              <a:t>，</a:t>
            </a:r>
            <a:endParaRPr lang="zh-CN" altLang="en-US" sz="3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zh-CN" altLang="en-US" sz="38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8644255" cy="587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二、人生的目标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、纯正的动机</a:t>
            </a: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---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荣耀  神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6我们作基督的使徒，虽然可以叫人尊重，却没有向你们或向别人求荣耀</a:t>
            </a: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</a:t>
            </a:r>
            <a:endParaRPr lang="zh-CN" altLang="en-US" sz="38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林前10：31所以，你们或吃或喝，无论作什么，</a:t>
            </a:r>
            <a:r>
              <a:rPr lang="zh-CN" altLang="en-US" sz="38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都要为荣耀　神而行</a:t>
            </a: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。</a:t>
            </a:r>
            <a:endParaRPr lang="zh-CN" altLang="en-US" sz="3800"/>
          </a:p>
          <a:p>
            <a:pPr marL="0" indent="0">
              <a:buNone/>
            </a:pPr>
            <a:endParaRPr lang="zh-CN" altLang="en-US" sz="38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8644255" cy="587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二、人生的目标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、合 神旨意劳碌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9弟兄们，你们记念我们的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辛苦劳碌，昼夜作工，</a:t>
            </a: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传　神的福音给你们，免得叫你们一人受累。</a:t>
            </a: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4235450" cy="587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二、人生的目标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合 神旨意劳碌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古代世界一件最浩大的工程，后来变成了大灾难。巴别塔事件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0090" y="659765"/>
            <a:ext cx="4549140" cy="6232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帖前二：</a:t>
            </a:r>
            <a:r>
              <a:rPr lang="en-US" sz="4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1--12</a:t>
            </a:r>
            <a:endParaRPr 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1285860"/>
            <a:ext cx="8858312" cy="5357850"/>
          </a:xfrm>
        </p:spPr>
        <p:txBody>
          <a:bodyPr>
            <a:normAutofit/>
          </a:bodyPr>
          <a:lstStyle/>
          <a:p>
            <a:r>
              <a:rPr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1弟兄们，你们自己原晓得我们进到你们那里并不是徒然的。</a:t>
            </a:r>
            <a:endParaRPr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  <a:sym typeface="+mn-ea"/>
            </a:endParaRPr>
          </a:p>
          <a:p>
            <a:r>
              <a:rPr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2我们从前在腓立比被害受辱，这是你们知道的，然而还是靠我们的　神放开胆量，在大争战中把　神的福音传给你们。</a:t>
            </a:r>
            <a:endParaRPr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  <a:sym typeface="+mn-ea"/>
            </a:endParaRPr>
          </a:p>
          <a:p>
            <a:r>
              <a:rPr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3我们的劝勉，不是出于错误，不是出于污秽，也不是用诡诈。</a:t>
            </a:r>
            <a:endParaRPr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8644255" cy="587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二、人生的目标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合 神旨意劳碌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我们每一天都是这样的忙，从早上到半夜。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每一个人，在地上只能活一回。</a:t>
            </a:r>
            <a:endParaRPr lang="zh-CN" altLang="en-US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人生短暂要做最重要的，要知道哪些是  神要我做的。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104775"/>
            <a:ext cx="8731250" cy="6538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二、人生的目标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zh-CN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</a:t>
            </a:r>
            <a:r>
              <a:rPr lang="zh-CN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合 神旨意劳碌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路10:39 她有一个妹子名叫马利亚，在耶稣脚前坐着听他的道。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40 马大伺候的</a:t>
            </a:r>
            <a:r>
              <a: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事多，心里忙乱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，就进前来说：“主啊，我的妹子留下我一个人伺候，你不在意吗？请吩咐她来帮助我。”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41 耶稣回答说：“马大，马大！</a:t>
            </a:r>
            <a:r>
              <a: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你为许多的事思虑烦扰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42 但是不可少的只有一件，马利亚已经选择那上好的福分，是不能夺去的。”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8644255" cy="5873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二、人生的目标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、活出主的样式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4000" b="1">
                <a:sym typeface="+mn-ea"/>
              </a:rPr>
              <a:t>10我们向你们信主的人，是何等圣洁、公义，无可指摘，有你们作见证，也有　神作见证。</a:t>
            </a:r>
            <a:endParaRPr lang="zh-CN" altLang="en-US" sz="4000" b="1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5769"/>
          <p:cNvPicPr>
            <a:picLocks noChangeAspect="1"/>
          </p:cNvPicPr>
          <p:nvPr/>
        </p:nvPicPr>
        <p:blipFill>
          <a:blip r:embed="rId1"/>
          <a:srcRect l="4091" r="4255"/>
          <a:stretch>
            <a:fillRect/>
          </a:stretch>
        </p:blipFill>
        <p:spPr>
          <a:xfrm>
            <a:off x="-45085" y="76200"/>
            <a:ext cx="9218295" cy="67049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8644255" cy="58731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二、人生的目标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、一切都是讨 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神喜欢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4但　神既然验中了我们，把福音托付我们，我们就照样讲，不是要讨人喜欢，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乃是要讨那察验我们心的　神喜欢</a:t>
            </a:r>
            <a:r>
              <a:rPr lang="zh-CN" altLang="en-US" sz="38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。</a:t>
            </a:r>
            <a:endParaRPr lang="zh-CN" altLang="en-US" sz="3800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sym typeface="+mn-ea"/>
            </a:endParaRPr>
          </a:p>
          <a:p>
            <a:pPr marL="0" indent="0">
              <a:buNone/>
            </a:pPr>
            <a:endParaRPr lang="zh-CN" altLang="en-US" sz="3800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00"/>
            <a:ext cx="8229600" cy="7188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770255"/>
            <a:ext cx="8644255" cy="58731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二、人生的目标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、一切都是讨 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神喜欢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乃是要讨那察验我们心的　神喜欢</a:t>
            </a:r>
            <a:r>
              <a:rPr lang="zh-CN" altLang="en-US" sz="38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。</a:t>
            </a:r>
            <a:endParaRPr lang="zh-CN" altLang="en-US" sz="3800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sym typeface="+mn-ea"/>
            </a:endParaRPr>
          </a:p>
          <a:p>
            <a:pPr marL="0" algn="l">
              <a:buNone/>
            </a:pP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西3:23 无论作什么，都要从心里作，像是给主作的，不是给人作的，</a:t>
            </a:r>
            <a:endParaRPr lang="zh-CN" altLang="en-US" sz="38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algn="l">
              <a:buNone/>
            </a:pPr>
            <a:r>
              <a:rPr lang="zh-CN" altLang="en-US" sz="3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24 因你们知道从主那里必得着基业为赏赐。你们所侍奉的乃是主基督。</a:t>
            </a:r>
            <a:endParaRPr lang="zh-CN" altLang="en-US" sz="3800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7170" y="259715"/>
            <a:ext cx="8691880" cy="5866765"/>
          </a:xfrm>
        </p:spPr>
        <p:txBody>
          <a:bodyPr>
            <a:normAutofit/>
          </a:bodyPr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创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：5耶和华见人在地上罪恶很大，终日所思想的尽都是恶，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惟有挪亚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在耶和华眼前蒙恩。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挪亚与　神同行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 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　神就对挪亚说：“凡有血气的人，他的尽头已经来到我面前，因为地上满了他们的强暴，我要把他们和地一并毁灭。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7170" y="259715"/>
            <a:ext cx="8691880" cy="5866765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pPr marL="0" indent="0">
              <a:buNone/>
            </a:pPr>
            <a:r>
              <a:rPr lang="zh-CN" altLang="en-US" sz="3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二、人生的目标</a:t>
            </a:r>
            <a:endParaRPr lang="zh-CN" altLang="en-US" sz="36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4</a:t>
            </a:r>
            <a:r>
              <a:rPr lang="zh-CN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、一切都是讨 神喜欢 </a:t>
            </a:r>
            <a:endParaRPr lang="zh-CN" altLang="en-US" sz="3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今天  神正在寻找像挪亚这样的人，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一心讨  神喜欢 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标题 1"/>
          <p:cNvSpPr>
            <a:spLocks noGrp="1"/>
          </p:cNvSpPr>
          <p:nvPr>
            <p:ph type="title"/>
          </p:nvPr>
        </p:nvSpPr>
        <p:spPr bwMode="auto">
          <a:xfrm>
            <a:off x="457200" y="124778"/>
            <a:ext cx="8229600" cy="1143000"/>
          </a:xfrm>
          <a:ln>
            <a:miter lim="800000"/>
          </a:ln>
          <a:effectLst/>
          <a:scene3d>
            <a:camera prst="orthographicFront"/>
            <a:lightRig rig="balanced" dir="t"/>
          </a:scene3d>
          <a:sp3d prstMaterial="plastic"/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圣  餐</a:t>
            </a:r>
            <a:endParaRPr kumimoji="0" lang="zh-CN" altLang="en-US" sz="4400" b="1" i="0" u="none" strike="noStrike" kern="1200" cap="none" spc="0" normalizeH="0" baseline="0" noProof="0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 bwMode="auto">
          <a:xfrm>
            <a:off x="179381" y="1268405"/>
            <a:ext cx="8785225" cy="5589595"/>
          </a:xfrm>
          <a:ln>
            <a:miter lim="800000"/>
          </a:ln>
          <a:effectLst/>
          <a:scene3d>
            <a:camera prst="orthographicFront"/>
            <a:lightRig rig="balanced" dir="t"/>
          </a:scene3d>
          <a:sp3d prstMaterial="plastic"/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342900" marR="0" lvl="0" indent="-34290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5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林前</a:t>
            </a:r>
            <a:r>
              <a:rPr kumimoji="0" lang="en-US" altLang="zh-CN" sz="35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11</a:t>
            </a:r>
            <a:r>
              <a:rPr kumimoji="0" lang="zh-CN" altLang="en-US" sz="35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：</a:t>
            </a:r>
            <a:r>
              <a:rPr kumimoji="0" lang="en-US" altLang="zh-CN" sz="35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23</a:t>
            </a:r>
            <a:r>
              <a:rPr kumimoji="0" lang="zh-CN" altLang="en-US" sz="35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我当日传给你们的，原是从主领受的，就是主耶稣被卖的那一夜，拿起饼来，</a:t>
            </a:r>
            <a:endParaRPr kumimoji="0" lang="en-US" altLang="zh-CN" sz="3500" b="1" i="0" u="none" strike="noStrike" kern="1200" cap="none" spc="0" normalizeH="0" baseline="0" noProof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35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24</a:t>
            </a:r>
            <a:r>
              <a:rPr kumimoji="0" lang="zh-CN" altLang="en-US" sz="35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祝谢了，就擘开，说：“这是我的身体，为你们舍的（“舍”有古卷作“擘开”）。你们应当如此行，为的是记念我。”</a:t>
            </a:r>
            <a:endParaRPr kumimoji="0" lang="en-US" altLang="zh-CN" sz="3500" b="1" i="0" u="none" strike="noStrike" kern="1200" cap="none" spc="0" normalizeH="0" baseline="0" noProof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35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25</a:t>
            </a:r>
            <a:r>
              <a:rPr kumimoji="0" lang="zh-CN" altLang="en-US" sz="35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饭后，也照样拿起杯来，说：“这杯是用我的血所立的新约。你们每逢喝的时候，要如此行，为的是记念我。”</a:t>
            </a:r>
            <a:endParaRPr kumimoji="0" lang="zh-CN" altLang="en-US" sz="3500" b="1" i="0" u="none" strike="noStrike" kern="1200" cap="none" spc="0" normalizeH="0" baseline="0" noProof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内容占位符 2"/>
          <p:cNvSpPr>
            <a:spLocks noGrp="1"/>
          </p:cNvSpPr>
          <p:nvPr>
            <p:ph idx="1"/>
          </p:nvPr>
        </p:nvSpPr>
        <p:spPr bwMode="auto">
          <a:xfrm>
            <a:off x="0" y="188905"/>
            <a:ext cx="8964612" cy="6669095"/>
          </a:xfrm>
          <a:ln>
            <a:miter lim="800000"/>
          </a:ln>
          <a:effectLst/>
          <a:scene3d>
            <a:camera prst="orthographicFront"/>
            <a:lightRig rig="balanced" dir="t"/>
          </a:scene3d>
          <a:sp3d prstMaterial="plastic"/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342900" marR="0" lvl="0" indent="-34290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40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26</a:t>
            </a:r>
            <a:r>
              <a:rPr kumimoji="0" lang="zh-CN" altLang="en-US" sz="40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你们每逢吃这饼，喝这杯，是表明主的死，直等到他来。</a:t>
            </a:r>
            <a:endParaRPr kumimoji="0" lang="zh-CN" altLang="en-US" sz="4000" b="1" i="0" u="none" strike="noStrike" kern="1200" cap="none" spc="0" normalizeH="0" baseline="0" noProof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40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27</a:t>
            </a:r>
            <a:r>
              <a:rPr kumimoji="0" lang="zh-CN" altLang="en-US" sz="40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所以，无论何人不按理吃主的饼、喝主的杯，就是干犯主的身、主的血了。</a:t>
            </a:r>
            <a:endParaRPr kumimoji="0" lang="en-US" altLang="zh-CN" sz="4000" b="1" i="0" u="none" strike="noStrike" kern="1200" cap="none" spc="0" normalizeH="0" baseline="0" noProof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40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28</a:t>
            </a:r>
            <a:r>
              <a:rPr kumimoji="0" lang="zh-CN" altLang="en-US" sz="40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人应当自己省察，然后吃这饼、喝这杯。</a:t>
            </a:r>
            <a:endParaRPr kumimoji="0" lang="en-US" altLang="zh-CN" sz="4000" b="1" i="0" u="none" strike="noStrike" kern="1200" cap="none" spc="0" normalizeH="0" baseline="0" noProof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40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29</a:t>
            </a:r>
            <a:r>
              <a:rPr kumimoji="0" lang="zh-CN" altLang="en-US" sz="40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因为人吃喝，若不分辨是主的身体，就是吃喝自己的罪了。</a:t>
            </a:r>
            <a:endParaRPr kumimoji="0" lang="zh-CN" altLang="en-US" sz="4000" b="1" i="0" u="none" strike="noStrike" kern="1200" cap="none" spc="0" normalizeH="0" baseline="0" noProof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42852"/>
            <a:ext cx="8786874" cy="6500858"/>
          </a:xfrm>
        </p:spPr>
        <p:txBody>
          <a:bodyPr>
            <a:normAutofit fontScale="90000" lnSpcReduction="10000"/>
          </a:bodyPr>
          <a:lstStyle/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4但　神既然验中了我们，把福音托付我们，我们就照样讲，不是要讨人喜欢，乃是要讨那察验我们心的　神喜欢。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5因为我们从来没有用过谄媚的话，这是你们知道的；也没有藏着贪心，这是　神可以作见证的。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6我们作基督的使徒，虽然可以叫人尊重，却没有向你们或向别人求荣耀，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7只在你们中间存心温柔，如同母亲乳养自己的孩子。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8我们既是这样爱你们，不但愿意将　神的福音给你们，连自己的性命也愿意给你们，因你们是我们所疼爱的。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090求主鉴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5" y="154305"/>
            <a:ext cx="9041765" cy="532320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9698" name="文本占位符 4"/>
          <p:cNvSpPr>
            <a:spLocks noGrp="1"/>
          </p:cNvSpPr>
          <p:nvPr>
            <p:ph type="body" sz="half"/>
          </p:nvPr>
        </p:nvSpPr>
        <p:spPr>
          <a:xfrm>
            <a:off x="1908175" y="1268413"/>
            <a:ext cx="6521450" cy="2952750"/>
          </a:xfrm>
        </p:spPr>
        <p:txBody>
          <a:bodyPr wrap="square" anchor="t"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marL="0" lvl="0" indent="0">
              <a:buNone/>
            </a:pPr>
            <a:r>
              <a:rPr lang="en-US" altLang="zh-CN" sz="9600" b="1">
                <a:solidFill>
                  <a:srgbClr val="0000FF"/>
                </a:solidFill>
                <a:latin typeface="方正艺黑繁体"/>
                <a:ea typeface="方正艺黑繁体"/>
              </a:rPr>
              <a:t> </a:t>
            </a:r>
            <a:endParaRPr lang="en-US" altLang="zh-CN" sz="1400">
              <a:solidFill>
                <a:srgbClr val="00B0F0"/>
              </a:solidFill>
            </a:endParaRPr>
          </a:p>
        </p:txBody>
      </p:sp>
      <p:sp>
        <p:nvSpPr>
          <p:cNvPr id="29699" name="Rectangle 1"/>
          <p:cNvSpPr/>
          <p:nvPr/>
        </p:nvSpPr>
        <p:spPr>
          <a:xfrm>
            <a:off x="2717800" y="188913"/>
            <a:ext cx="6059488" cy="5943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祢流出</a:t>
            </a: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宝</a:t>
            </a: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血　      </a:t>
            </a: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洗净我污秽</a:t>
            </a: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　     </a:t>
            </a: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将</a:t>
            </a: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我的生命</a:t>
            </a: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赎</a:t>
            </a: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回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祢为了我的罪　  </a:t>
            </a: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牺牲</a:t>
            </a: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永不悔　 显明祢极大恩惠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我深深体会　      祢愛的宝贵　 献上自己永追随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或伤心或气馁　    或生离或死別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原刚强壮胆永远不后退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哦～祢愛永不变　 从今直到永远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深深浇灌我心田     或天旋或地转　经沧海历桑田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都不能叫我与祢愛隔绝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9700" name="内容占位符 4" descr="b181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2781300"/>
            <a:ext cx="2349500" cy="3135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1" name="文本框 1"/>
          <p:cNvSpPr txBox="1"/>
          <p:nvPr/>
        </p:nvSpPr>
        <p:spPr>
          <a:xfrm>
            <a:off x="611188" y="188913"/>
            <a:ext cx="890587" cy="25288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祢愛永不变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42852"/>
            <a:ext cx="8786874" cy="6500858"/>
          </a:xfrm>
        </p:spPr>
        <p:txBody>
          <a:bodyPr>
            <a:normAutofit/>
          </a:bodyPr>
          <a:lstStyle/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9弟兄们，你们记念我们的辛苦劳碌，昼夜作工，传　神的福音给你们，免得叫你们一人受累。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10我们向你们信主的人，是何等圣洁、公义，无可指摘，有你们作见证，也有　神作见证。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11你们也晓得我们怎样劝勉你们，安慰你们，嘱咐你们各人，好像父亲待自己的儿女一样。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12要叫你们行事对得起那召你们进他国、得他荣耀的　神。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817880"/>
            <a:ext cx="7772400" cy="2736850"/>
          </a:xfrm>
        </p:spPr>
        <p:txBody>
          <a:bodyPr>
            <a:normAutofit/>
          </a:bodyPr>
          <a:lstStyle/>
          <a:p>
            <a:r>
              <a:rPr lang="zh-CN" altLang="en-US" sz="6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行事要对得起   神</a:t>
            </a:r>
            <a:endParaRPr lang="zh-CN" altLang="en-US" sz="6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812800"/>
          </a:xfrm>
        </p:spPr>
        <p:txBody>
          <a:bodyPr/>
          <a:lstStyle/>
          <a:p>
            <a:pPr algn="ctr"/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1071245"/>
            <a:ext cx="8644255" cy="557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11你们也晓得我们怎样劝勉你们，安慰你们，嘱咐你们各人，好像父亲待自己的儿女一样。</a:t>
            </a: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12要叫你们行事对得起那召你们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进祂国、得祂荣耀</a:t>
            </a: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的　神。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812800"/>
          </a:xfrm>
        </p:spPr>
        <p:txBody>
          <a:bodyPr/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285" y="1071245"/>
            <a:ext cx="8228965" cy="557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一、人生的优先次序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感谢  神的恩召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2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、完成  神的托付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3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+mn-ea"/>
              </a:rPr>
              <a:t>、顾念  神的家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835" y="363855"/>
            <a:ext cx="8400415" cy="6279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一、人生的优先次序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、顾念  神的家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提前3:15你也可以知道在　神的家中当怎样行，</a:t>
            </a:r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这家就是永生　神的教会</a:t>
            </a: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，真理的柱石和根基。</a:t>
            </a: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812800"/>
          </a:xfrm>
        </p:spPr>
        <p:txBody>
          <a:bodyPr/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cs typeface="+mn-cs"/>
                <a:sym typeface="+mn-ea"/>
              </a:rPr>
              <a:t>行事对得起  神</a:t>
            </a:r>
            <a:endParaRPr lang="zh-CN" altLang="en-US" sz="40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1071245"/>
            <a:ext cx="8644255" cy="5572125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zh-CN" alt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sym typeface="+mn-ea"/>
              </a:rPr>
              <a:t>一、人生的优先次序</a:t>
            </a:r>
            <a:endParaRPr lang="zh-CN" altLang="en-US" sz="4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我们的次序是怎样的呢？</a:t>
            </a:r>
            <a:endParaRPr lang="zh-CN" alt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" name="图片 3" descr="DSC023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3210" y="2307590"/>
            <a:ext cx="5965190" cy="4474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2421</Words>
  <Application>WPS 演示</Application>
  <PresentationFormat>On-screen Show (4:3)</PresentationFormat>
  <Paragraphs>177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Arial</vt:lpstr>
      <vt:lpstr>宋体</vt:lpstr>
      <vt:lpstr>Wingdings</vt:lpstr>
      <vt:lpstr>Calibri</vt:lpstr>
      <vt:lpstr>微软雅黑</vt:lpstr>
      <vt:lpstr>Arial Unicode MS</vt:lpstr>
      <vt:lpstr>方正艺黑繁体</vt:lpstr>
      <vt:lpstr>黑体</vt:lpstr>
      <vt:lpstr>Office 主题</vt:lpstr>
      <vt:lpstr>1_Office 主题</vt:lpstr>
      <vt:lpstr>行事要对得起   神</vt:lpstr>
      <vt:lpstr>帖前二：1--12</vt:lpstr>
      <vt:lpstr>PowerPoint 演示文稿</vt:lpstr>
      <vt:lpstr>PowerPoint 演示文稿</vt:lpstr>
      <vt:lpstr>行事要对得起   神</vt:lpstr>
      <vt:lpstr>PowerPoint 演示文稿</vt:lpstr>
      <vt:lpstr>行事对得起  神</vt:lpstr>
      <vt:lpstr>PowerPoint 演示文稿</vt:lpstr>
      <vt:lpstr>行事对得起  神</vt:lpstr>
      <vt:lpstr>行事对得起  神</vt:lpstr>
      <vt:lpstr>PowerPoint 演示文稿</vt:lpstr>
      <vt:lpstr>PowerPoint 演示文稿</vt:lpstr>
      <vt:lpstr>行事对得起  神</vt:lpstr>
      <vt:lpstr>行事对得起  神</vt:lpstr>
      <vt:lpstr>行事对得起  神</vt:lpstr>
      <vt:lpstr>行事对得起  神</vt:lpstr>
      <vt:lpstr>行事对得起  神</vt:lpstr>
      <vt:lpstr>行事对得起  神</vt:lpstr>
      <vt:lpstr>行事对得起  神</vt:lpstr>
      <vt:lpstr>行事对得起  神</vt:lpstr>
      <vt:lpstr>行事对得起  神</vt:lpstr>
      <vt:lpstr>行事对得起  神</vt:lpstr>
      <vt:lpstr>PowerPoint 演示文稿</vt:lpstr>
      <vt:lpstr>行事对得起  神</vt:lpstr>
      <vt:lpstr>行事对得起  神</vt:lpstr>
      <vt:lpstr>PowerPoint 演示文稿</vt:lpstr>
      <vt:lpstr>PowerPoint 演示文稿</vt:lpstr>
      <vt:lpstr>圣  餐</vt:lpstr>
      <vt:lpstr>PowerPoint 演示文稿</vt:lpstr>
      <vt:lpstr>PowerPoint 演示文稿</vt:lpstr>
      <vt:lpstr>PowerPoint 演示文稿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跟随主的脚踪行</dc:title>
  <dc:creator>jianzhong lin</dc:creator>
  <cp:lastModifiedBy>Jianzhong</cp:lastModifiedBy>
  <cp:revision>101</cp:revision>
  <dcterms:created xsi:type="dcterms:W3CDTF">2014-02-06T02:18:00Z</dcterms:created>
  <dcterms:modified xsi:type="dcterms:W3CDTF">2018-05-06T12:36:39Z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